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96" d="100"/>
          <a:sy n="96" d="100"/>
        </p:scale>
        <p:origin x="-86" y="23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DAFD8D-C04C-482E-81A7-71A231D0D151}" type="datetimeFigureOut">
              <a:rPr lang="en-IN" smtClean="0"/>
              <a:t>22-12-2020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F22F38-072E-4FAB-A943-5604986F7E46}" type="slidenum">
              <a:rPr lang="en-IN" smtClean="0"/>
              <a:t>‹#›</a:t>
            </a:fld>
            <a:endParaRPr lang="en-IN"/>
          </a:p>
        </p:txBody>
      </p:sp>
    </p:spTree>
    <p:extLst>
      <p:ext uri="{BB962C8B-B14F-4D97-AF65-F5344CB8AC3E}">
        <p14:creationId xmlns:p14="http://schemas.microsoft.com/office/powerpoint/2010/main" val="2102385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9377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58914D24-1ECD-4E67-B89B-8E1B23BA65C0}" type="datetimeFigureOut">
              <a:rPr lang="en-IN" smtClean="0"/>
              <a:t>22-12-2020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553433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2232908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963281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5541277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006035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3907154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9786152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1286479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469468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914D24-1ECD-4E67-B89B-8E1B23BA65C0}" type="datetimeFigureOut">
              <a:rPr lang="en-IN" smtClean="0"/>
              <a:t>22-12-2020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3487570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8914D24-1ECD-4E67-B89B-8E1B23BA65C0}" type="datetimeFigureOut">
              <a:rPr lang="en-IN" smtClean="0"/>
              <a:t>22-12-2020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1083922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914D24-1ECD-4E67-B89B-8E1B23BA65C0}" type="datetimeFigureOut">
              <a:rPr lang="en-IN" smtClean="0"/>
              <a:t>22-12-2020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1906969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914D24-1ECD-4E67-B89B-8E1B23BA65C0}" type="datetimeFigureOut">
              <a:rPr lang="en-IN" smtClean="0"/>
              <a:t>22-12-2020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3715937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14D24-1ECD-4E67-B89B-8E1B23BA65C0}" type="datetimeFigureOut">
              <a:rPr lang="en-IN" smtClean="0"/>
              <a:t>22-12-2020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2043080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914D24-1ECD-4E67-B89B-8E1B23BA65C0}" type="datetimeFigureOut">
              <a:rPr lang="en-IN" smtClean="0"/>
              <a:t>22-12-2020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81204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914D24-1ECD-4E67-B89B-8E1B23BA65C0}" type="datetimeFigureOut">
              <a:rPr lang="en-IN" smtClean="0"/>
              <a:t>22-12-2020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E593A5-812A-4253-AE60-C94FA519B6E7}" type="slidenum">
              <a:rPr lang="en-IN" smtClean="0"/>
              <a:t>‹#›</a:t>
            </a:fld>
            <a:endParaRPr lang="en-IN"/>
          </a:p>
        </p:txBody>
      </p:sp>
    </p:spTree>
    <p:extLst>
      <p:ext uri="{BB962C8B-B14F-4D97-AF65-F5344CB8AC3E}">
        <p14:creationId xmlns:p14="http://schemas.microsoft.com/office/powerpoint/2010/main" val="108193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8914D24-1ECD-4E67-B89B-8E1B23BA65C0}" type="datetimeFigureOut">
              <a:rPr lang="en-IN" smtClean="0"/>
              <a:t>22-12-2020</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36E593A5-812A-4253-AE60-C94FA519B6E7}" type="slidenum">
              <a:rPr lang="en-IN" smtClean="0"/>
              <a:t>‹#›</a:t>
            </a:fld>
            <a:endParaRPr lang="en-IN"/>
          </a:p>
        </p:txBody>
      </p:sp>
    </p:spTree>
    <p:extLst>
      <p:ext uri="{BB962C8B-B14F-4D97-AF65-F5344CB8AC3E}">
        <p14:creationId xmlns:p14="http://schemas.microsoft.com/office/powerpoint/2010/main" val="422701024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ixabay.com/en/student-typing-keyboard-text-woman-849825/"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xmlns=""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68380F-1660-480C-B6DB-89964BCD3AFC}"/>
              </a:ext>
            </a:extLst>
          </p:cNvPr>
          <p:cNvSpPr>
            <a:spLocks noGrp="1"/>
          </p:cNvSpPr>
          <p:nvPr>
            <p:ph type="ctrTitle"/>
          </p:nvPr>
        </p:nvSpPr>
        <p:spPr/>
        <p:txBody>
          <a:bodyPr/>
          <a:lstStyle/>
          <a:p>
            <a:r>
              <a:rPr lang="en-IN" b="1"/>
              <a:t>Fast fingers</a:t>
            </a:r>
          </a:p>
        </p:txBody>
      </p:sp>
    </p:spTree>
    <p:extLst>
      <p:ext uri="{BB962C8B-B14F-4D97-AF65-F5344CB8AC3E}">
        <p14:creationId xmlns:p14="http://schemas.microsoft.com/office/powerpoint/2010/main" val="578877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696231E2-8C23-4178-A30C-1C4004FC31EC}"/>
              </a:ext>
            </a:extLst>
          </p:cNvPr>
          <p:cNvPicPr>
            <a:picLocks noChangeAspect="1"/>
          </p:cNvPicPr>
          <p:nvPr/>
        </p:nvPicPr>
        <p:blipFill>
          <a:blip r:embed="rId2"/>
          <a:stretch>
            <a:fillRect/>
          </a:stretch>
        </p:blipFill>
        <p:spPr>
          <a:xfrm>
            <a:off x="391380" y="174928"/>
            <a:ext cx="11570032" cy="6508143"/>
          </a:xfrm>
          <a:prstGeom prst="rect">
            <a:avLst/>
          </a:prstGeom>
        </p:spPr>
      </p:pic>
    </p:spTree>
    <p:extLst>
      <p:ext uri="{BB962C8B-B14F-4D97-AF65-F5344CB8AC3E}">
        <p14:creationId xmlns:p14="http://schemas.microsoft.com/office/powerpoint/2010/main" val="285089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5EF4539-249C-4AC4-9300-ACF5B13DE895}"/>
              </a:ext>
            </a:extLst>
          </p:cNvPr>
          <p:cNvPicPr>
            <a:picLocks noChangeAspect="1"/>
          </p:cNvPicPr>
          <p:nvPr/>
        </p:nvPicPr>
        <p:blipFill>
          <a:blip r:embed="rId2"/>
          <a:stretch>
            <a:fillRect/>
          </a:stretch>
        </p:blipFill>
        <p:spPr>
          <a:xfrm>
            <a:off x="345881" y="126723"/>
            <a:ext cx="11500237" cy="6468883"/>
          </a:xfrm>
          <a:prstGeom prst="rect">
            <a:avLst/>
          </a:prstGeom>
        </p:spPr>
      </p:pic>
    </p:spTree>
    <p:extLst>
      <p:ext uri="{BB962C8B-B14F-4D97-AF65-F5344CB8AC3E}">
        <p14:creationId xmlns:p14="http://schemas.microsoft.com/office/powerpoint/2010/main" val="2558270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D5BCBE9-4F26-47B9-918C-F412A2810859}"/>
              </a:ext>
            </a:extLst>
          </p:cNvPr>
          <p:cNvPicPr>
            <a:picLocks noChangeAspect="1"/>
          </p:cNvPicPr>
          <p:nvPr/>
        </p:nvPicPr>
        <p:blipFill>
          <a:blip r:embed="rId2"/>
          <a:stretch>
            <a:fillRect/>
          </a:stretch>
        </p:blipFill>
        <p:spPr>
          <a:xfrm>
            <a:off x="369735" y="207976"/>
            <a:ext cx="11452529" cy="6442048"/>
          </a:xfrm>
          <a:prstGeom prst="rect">
            <a:avLst/>
          </a:prstGeom>
        </p:spPr>
      </p:pic>
    </p:spTree>
    <p:extLst>
      <p:ext uri="{BB962C8B-B14F-4D97-AF65-F5344CB8AC3E}">
        <p14:creationId xmlns:p14="http://schemas.microsoft.com/office/powerpoint/2010/main" val="284695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C6EE1E7-BBCD-40B7-B091-2D9BCDEA609F}"/>
              </a:ext>
            </a:extLst>
          </p:cNvPr>
          <p:cNvPicPr>
            <a:picLocks noChangeAspect="1"/>
          </p:cNvPicPr>
          <p:nvPr/>
        </p:nvPicPr>
        <p:blipFill>
          <a:blip r:embed="rId2"/>
          <a:stretch>
            <a:fillRect/>
          </a:stretch>
        </p:blipFill>
        <p:spPr>
          <a:xfrm>
            <a:off x="333955" y="187849"/>
            <a:ext cx="11524090" cy="6482301"/>
          </a:xfrm>
          <a:prstGeom prst="rect">
            <a:avLst/>
          </a:prstGeom>
        </p:spPr>
      </p:pic>
    </p:spTree>
    <p:extLst>
      <p:ext uri="{BB962C8B-B14F-4D97-AF65-F5344CB8AC3E}">
        <p14:creationId xmlns:p14="http://schemas.microsoft.com/office/powerpoint/2010/main" val="3497154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8113461D-4512-4857-8E6B-8E568F467623}"/>
              </a:ext>
            </a:extLst>
          </p:cNvPr>
          <p:cNvPicPr>
            <a:picLocks noChangeAspect="1"/>
          </p:cNvPicPr>
          <p:nvPr/>
        </p:nvPicPr>
        <p:blipFill>
          <a:blip r:embed="rId2"/>
          <a:stretch>
            <a:fillRect/>
          </a:stretch>
        </p:blipFill>
        <p:spPr>
          <a:xfrm>
            <a:off x="206734" y="232576"/>
            <a:ext cx="11778532" cy="6625424"/>
          </a:xfrm>
          <a:prstGeom prst="rect">
            <a:avLst/>
          </a:prstGeom>
        </p:spPr>
      </p:pic>
    </p:spTree>
    <p:extLst>
      <p:ext uri="{BB962C8B-B14F-4D97-AF65-F5344CB8AC3E}">
        <p14:creationId xmlns:p14="http://schemas.microsoft.com/office/powerpoint/2010/main" val="2732547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E87C465-ED40-402F-A0F4-895716195A17}"/>
              </a:ext>
            </a:extLst>
          </p:cNvPr>
          <p:cNvPicPr>
            <a:picLocks noChangeAspect="1"/>
          </p:cNvPicPr>
          <p:nvPr/>
        </p:nvPicPr>
        <p:blipFill>
          <a:blip r:embed="rId2"/>
          <a:stretch>
            <a:fillRect/>
          </a:stretch>
        </p:blipFill>
        <p:spPr>
          <a:xfrm>
            <a:off x="329979" y="185613"/>
            <a:ext cx="11532042" cy="6486774"/>
          </a:xfrm>
          <a:prstGeom prst="rect">
            <a:avLst/>
          </a:prstGeom>
        </p:spPr>
      </p:pic>
    </p:spTree>
    <p:extLst>
      <p:ext uri="{BB962C8B-B14F-4D97-AF65-F5344CB8AC3E}">
        <p14:creationId xmlns:p14="http://schemas.microsoft.com/office/powerpoint/2010/main" val="2382516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B600DF2C-5724-489B-9065-0B2493F02A71}"/>
              </a:ext>
            </a:extLst>
          </p:cNvPr>
          <p:cNvPicPr>
            <a:picLocks noChangeAspect="1"/>
          </p:cNvPicPr>
          <p:nvPr/>
        </p:nvPicPr>
        <p:blipFill>
          <a:blip r:embed="rId2"/>
          <a:stretch>
            <a:fillRect/>
          </a:stretch>
        </p:blipFill>
        <p:spPr>
          <a:xfrm>
            <a:off x="326003" y="183377"/>
            <a:ext cx="11539993" cy="6491246"/>
          </a:xfrm>
          <a:prstGeom prst="rect">
            <a:avLst/>
          </a:prstGeom>
        </p:spPr>
      </p:pic>
    </p:spTree>
    <p:extLst>
      <p:ext uri="{BB962C8B-B14F-4D97-AF65-F5344CB8AC3E}">
        <p14:creationId xmlns:p14="http://schemas.microsoft.com/office/powerpoint/2010/main" val="3444912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CCC2E12-102C-4EB4-AF4A-12B4DC6CD153}"/>
              </a:ext>
            </a:extLst>
          </p:cNvPr>
          <p:cNvPicPr>
            <a:picLocks noChangeAspect="1"/>
          </p:cNvPicPr>
          <p:nvPr/>
        </p:nvPicPr>
        <p:blipFill>
          <a:blip r:embed="rId2"/>
          <a:stretch>
            <a:fillRect/>
          </a:stretch>
        </p:blipFill>
        <p:spPr>
          <a:xfrm>
            <a:off x="262393" y="295192"/>
            <a:ext cx="11667214" cy="6562808"/>
          </a:xfrm>
          <a:prstGeom prst="rect">
            <a:avLst/>
          </a:prstGeom>
        </p:spPr>
      </p:pic>
    </p:spTree>
    <p:extLst>
      <p:ext uri="{BB962C8B-B14F-4D97-AF65-F5344CB8AC3E}">
        <p14:creationId xmlns:p14="http://schemas.microsoft.com/office/powerpoint/2010/main" val="3140879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49A0FEF-0E0C-4B4E-AB9A-A28365C91E52}"/>
              </a:ext>
            </a:extLst>
          </p:cNvPr>
          <p:cNvPicPr>
            <a:picLocks noChangeAspect="1"/>
          </p:cNvPicPr>
          <p:nvPr/>
        </p:nvPicPr>
        <p:blipFill>
          <a:blip r:embed="rId2"/>
          <a:stretch>
            <a:fillRect/>
          </a:stretch>
        </p:blipFill>
        <p:spPr>
          <a:xfrm>
            <a:off x="262392" y="352839"/>
            <a:ext cx="11380967" cy="6401794"/>
          </a:xfrm>
          <a:prstGeom prst="rect">
            <a:avLst/>
          </a:prstGeom>
        </p:spPr>
      </p:pic>
    </p:spTree>
    <p:extLst>
      <p:ext uri="{BB962C8B-B14F-4D97-AF65-F5344CB8AC3E}">
        <p14:creationId xmlns:p14="http://schemas.microsoft.com/office/powerpoint/2010/main" val="104002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F0A49E5-CB5A-4075-A027-218613C6523D}"/>
              </a:ext>
            </a:extLst>
          </p:cNvPr>
          <p:cNvPicPr>
            <a:picLocks noChangeAspect="1"/>
          </p:cNvPicPr>
          <p:nvPr/>
        </p:nvPicPr>
        <p:blipFill>
          <a:blip r:embed="rId2"/>
          <a:stretch>
            <a:fillRect/>
          </a:stretch>
        </p:blipFill>
        <p:spPr>
          <a:xfrm>
            <a:off x="302149" y="299167"/>
            <a:ext cx="11476383" cy="6455465"/>
          </a:xfrm>
          <a:prstGeom prst="rect">
            <a:avLst/>
          </a:prstGeom>
        </p:spPr>
      </p:pic>
    </p:spTree>
    <p:extLst>
      <p:ext uri="{BB962C8B-B14F-4D97-AF65-F5344CB8AC3E}">
        <p14:creationId xmlns:p14="http://schemas.microsoft.com/office/powerpoint/2010/main" val="753668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9877FE1-7F41-47F2-81AE-14107BB9A1A9}"/>
              </a:ext>
            </a:extLst>
          </p:cNvPr>
          <p:cNvSpPr txBox="1"/>
          <p:nvPr/>
        </p:nvSpPr>
        <p:spPr>
          <a:xfrm>
            <a:off x="365760" y="326003"/>
            <a:ext cx="2297927" cy="369332"/>
          </a:xfrm>
          <a:prstGeom prst="rect">
            <a:avLst/>
          </a:prstGeom>
          <a:noFill/>
        </p:spPr>
        <p:txBody>
          <a:bodyPr wrap="square" rtlCol="0">
            <a:spAutoFit/>
          </a:bodyPr>
          <a:lstStyle/>
          <a:p>
            <a:r>
              <a:rPr lang="en-IN">
                <a:solidFill>
                  <a:schemeClr val="bg1"/>
                </a:solidFill>
              </a:rPr>
              <a:t>ABSTRACT</a:t>
            </a:r>
          </a:p>
        </p:txBody>
      </p:sp>
      <p:sp>
        <p:nvSpPr>
          <p:cNvPr id="4" name="TextBox 3">
            <a:extLst>
              <a:ext uri="{FF2B5EF4-FFF2-40B4-BE49-F238E27FC236}">
                <a16:creationId xmlns:a16="http://schemas.microsoft.com/office/drawing/2014/main" xmlns="" id="{415BA970-96D1-43CE-AFDB-DA7019B333F8}"/>
              </a:ext>
            </a:extLst>
          </p:cNvPr>
          <p:cNvSpPr txBox="1"/>
          <p:nvPr/>
        </p:nvSpPr>
        <p:spPr>
          <a:xfrm>
            <a:off x="485030" y="1441853"/>
            <a:ext cx="8668909" cy="2862322"/>
          </a:xfrm>
          <a:prstGeom prst="rect">
            <a:avLst/>
          </a:prstGeom>
          <a:noFill/>
        </p:spPr>
        <p:txBody>
          <a:bodyPr wrap="square">
            <a:spAutoFit/>
          </a:bodyPr>
          <a:lstStyle/>
          <a:p>
            <a:r>
              <a:rPr lang="en-IN" dirty="0"/>
              <a:t>Usually people use their pointers to hit one key at a time and spell out words and punctuation. This has also been called the “Hunt and Peck” method. Alternatively, it’s possible to place your whole hands down on the keyboard with fingers resting lightly on the A, S, D, F and ;, J, K, L keys, and thumbs hovering over the space bar. </a:t>
            </a:r>
            <a:r>
              <a:rPr lang="en-IN" dirty="0" err="1"/>
              <a:t>So,our</a:t>
            </a:r>
            <a:r>
              <a:rPr lang="en-IN" dirty="0"/>
              <a:t> project will enhance the users to  approach this touch typing  that it also gives a certain amount of beginner knowledge so users type the right keys with the right fingers. users feel comfortable while typing and they can execute them at top speed and users can also practice on </a:t>
            </a:r>
            <a:r>
              <a:rPr lang="en-IN" dirty="0" err="1"/>
              <a:t>programmingLaguages</a:t>
            </a:r>
            <a:r>
              <a:rPr lang="en-IN" dirty="0"/>
              <a:t>. Lastly, they do it without looking down at the keyboard!</a:t>
            </a:r>
          </a:p>
        </p:txBody>
      </p:sp>
    </p:spTree>
    <p:extLst>
      <p:ext uri="{BB962C8B-B14F-4D97-AF65-F5344CB8AC3E}">
        <p14:creationId xmlns:p14="http://schemas.microsoft.com/office/powerpoint/2010/main" val="40768965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784D0F0-D3D1-40A6-BEF2-1A51224A87AA}"/>
              </a:ext>
            </a:extLst>
          </p:cNvPr>
          <p:cNvPicPr>
            <a:picLocks noChangeAspect="1"/>
          </p:cNvPicPr>
          <p:nvPr/>
        </p:nvPicPr>
        <p:blipFill>
          <a:blip r:embed="rId2"/>
          <a:stretch>
            <a:fillRect/>
          </a:stretch>
        </p:blipFill>
        <p:spPr>
          <a:xfrm>
            <a:off x="304137" y="171077"/>
            <a:ext cx="11583725" cy="6515846"/>
          </a:xfrm>
          <a:prstGeom prst="rect">
            <a:avLst/>
          </a:prstGeom>
        </p:spPr>
      </p:pic>
    </p:spTree>
    <p:extLst>
      <p:ext uri="{BB962C8B-B14F-4D97-AF65-F5344CB8AC3E}">
        <p14:creationId xmlns:p14="http://schemas.microsoft.com/office/powerpoint/2010/main" val="494697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61745C0-644E-4A5B-ABFA-8F4583FB04B6}"/>
              </a:ext>
            </a:extLst>
          </p:cNvPr>
          <p:cNvPicPr>
            <a:picLocks noChangeAspect="1"/>
          </p:cNvPicPr>
          <p:nvPr/>
        </p:nvPicPr>
        <p:blipFill>
          <a:blip r:embed="rId2"/>
          <a:stretch>
            <a:fillRect/>
          </a:stretch>
        </p:blipFill>
        <p:spPr>
          <a:xfrm>
            <a:off x="306125" y="172195"/>
            <a:ext cx="11579750" cy="6513609"/>
          </a:xfrm>
          <a:prstGeom prst="rect">
            <a:avLst/>
          </a:prstGeom>
        </p:spPr>
      </p:pic>
    </p:spTree>
    <p:extLst>
      <p:ext uri="{BB962C8B-B14F-4D97-AF65-F5344CB8AC3E}">
        <p14:creationId xmlns:p14="http://schemas.microsoft.com/office/powerpoint/2010/main" val="105249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1972F8C0-A839-4826-BD69-A6F16AE2D4EB}"/>
              </a:ext>
            </a:extLst>
          </p:cNvPr>
          <p:cNvPicPr>
            <a:picLocks noChangeAspect="1"/>
          </p:cNvPicPr>
          <p:nvPr/>
        </p:nvPicPr>
        <p:blipFill>
          <a:blip r:embed="rId2"/>
          <a:stretch>
            <a:fillRect/>
          </a:stretch>
        </p:blipFill>
        <p:spPr>
          <a:xfrm>
            <a:off x="425395" y="327494"/>
            <a:ext cx="11341210" cy="6379431"/>
          </a:xfrm>
          <a:prstGeom prst="rect">
            <a:avLst/>
          </a:prstGeom>
        </p:spPr>
      </p:pic>
    </p:spTree>
    <p:extLst>
      <p:ext uri="{BB962C8B-B14F-4D97-AF65-F5344CB8AC3E}">
        <p14:creationId xmlns:p14="http://schemas.microsoft.com/office/powerpoint/2010/main" val="2365489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BF1A2204-110B-4DFC-A5B6-D8E828CC4F66}"/>
              </a:ext>
            </a:extLst>
          </p:cNvPr>
          <p:cNvPicPr>
            <a:picLocks noChangeAspect="1"/>
          </p:cNvPicPr>
          <p:nvPr/>
        </p:nvPicPr>
        <p:blipFill>
          <a:blip r:embed="rId2"/>
          <a:stretch>
            <a:fillRect/>
          </a:stretch>
        </p:blipFill>
        <p:spPr>
          <a:xfrm>
            <a:off x="389614" y="346627"/>
            <a:ext cx="10959548" cy="6164746"/>
          </a:xfrm>
          <a:prstGeom prst="rect">
            <a:avLst/>
          </a:prstGeom>
        </p:spPr>
      </p:pic>
    </p:spTree>
    <p:extLst>
      <p:ext uri="{BB962C8B-B14F-4D97-AF65-F5344CB8AC3E}">
        <p14:creationId xmlns:p14="http://schemas.microsoft.com/office/powerpoint/2010/main" val="8812892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6E39996D-D681-4115-AD92-EFD90D3E087D}"/>
              </a:ext>
            </a:extLst>
          </p:cNvPr>
          <p:cNvPicPr>
            <a:picLocks noChangeAspect="1"/>
          </p:cNvPicPr>
          <p:nvPr/>
        </p:nvPicPr>
        <p:blipFill>
          <a:blip r:embed="rId2"/>
          <a:stretch>
            <a:fillRect/>
          </a:stretch>
        </p:blipFill>
        <p:spPr>
          <a:xfrm>
            <a:off x="461174" y="307616"/>
            <a:ext cx="11404821" cy="6415212"/>
          </a:xfrm>
          <a:prstGeom prst="rect">
            <a:avLst/>
          </a:prstGeom>
        </p:spPr>
      </p:pic>
    </p:spTree>
    <p:extLst>
      <p:ext uri="{BB962C8B-B14F-4D97-AF65-F5344CB8AC3E}">
        <p14:creationId xmlns:p14="http://schemas.microsoft.com/office/powerpoint/2010/main" val="2785411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AB8FC92-FD65-4627-9F2B-AEE1EF019821}"/>
              </a:ext>
            </a:extLst>
          </p:cNvPr>
          <p:cNvSpPr txBox="1"/>
          <p:nvPr/>
        </p:nvSpPr>
        <p:spPr>
          <a:xfrm>
            <a:off x="437321" y="453224"/>
            <a:ext cx="3943847" cy="369332"/>
          </a:xfrm>
          <a:prstGeom prst="rect">
            <a:avLst/>
          </a:prstGeom>
          <a:noFill/>
        </p:spPr>
        <p:txBody>
          <a:bodyPr wrap="square" rtlCol="0">
            <a:spAutoFit/>
          </a:bodyPr>
          <a:lstStyle/>
          <a:p>
            <a:r>
              <a:rPr lang="en-IN"/>
              <a:t>CONCLUSION AND FUTURE WORK</a:t>
            </a:r>
          </a:p>
        </p:txBody>
      </p:sp>
      <p:sp>
        <p:nvSpPr>
          <p:cNvPr id="3" name="TextBox 2"/>
          <p:cNvSpPr txBox="1"/>
          <p:nvPr/>
        </p:nvSpPr>
        <p:spPr>
          <a:xfrm>
            <a:off x="333955" y="1248355"/>
            <a:ext cx="7768424" cy="2308324"/>
          </a:xfrm>
          <a:prstGeom prst="rect">
            <a:avLst/>
          </a:prstGeom>
          <a:noFill/>
        </p:spPr>
        <p:txBody>
          <a:bodyPr wrap="square" rtlCol="0">
            <a:spAutoFit/>
          </a:bodyPr>
          <a:lstStyle/>
          <a:p>
            <a:r>
              <a:rPr lang="en-IN" dirty="0"/>
              <a:t>users feel comfortable while typing and they can execute them at top speed and users can also practice on </a:t>
            </a:r>
            <a:r>
              <a:rPr lang="en-IN" dirty="0" err="1"/>
              <a:t>programmingLaguages</a:t>
            </a:r>
            <a:r>
              <a:rPr lang="en-IN" dirty="0"/>
              <a:t>. Lastly, they do it without looking down at the keyboard!</a:t>
            </a:r>
          </a:p>
          <a:p>
            <a:endParaRPr lang="en-US" dirty="0" smtClean="0"/>
          </a:p>
          <a:p>
            <a:endParaRPr lang="en-US" dirty="0"/>
          </a:p>
          <a:p>
            <a:endParaRPr lang="en-US" dirty="0" smtClean="0"/>
          </a:p>
          <a:p>
            <a:r>
              <a:rPr lang="en-US" dirty="0" smtClean="0"/>
              <a:t>In </a:t>
            </a:r>
            <a:r>
              <a:rPr lang="en-US" dirty="0"/>
              <a:t>future We can add more graphics, games with best </a:t>
            </a:r>
            <a:r>
              <a:rPr lang="en-US" dirty="0" err="1"/>
              <a:t>gui’s</a:t>
            </a:r>
            <a:r>
              <a:rPr lang="en-US" dirty="0"/>
              <a:t>  so that user will get the best </a:t>
            </a:r>
            <a:r>
              <a:rPr lang="en-US" dirty="0" err="1"/>
              <a:t>practise</a:t>
            </a:r>
            <a:r>
              <a:rPr lang="en-US" dirty="0"/>
              <a:t> in touch typing </a:t>
            </a:r>
            <a:endParaRPr lang="en-US" dirty="0"/>
          </a:p>
        </p:txBody>
      </p:sp>
    </p:spTree>
    <p:extLst>
      <p:ext uri="{BB962C8B-B14F-4D97-AF65-F5344CB8AC3E}">
        <p14:creationId xmlns:p14="http://schemas.microsoft.com/office/powerpoint/2010/main" val="42491325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977AC20-9203-44EA-B3CE-F4582D70E4AB}"/>
              </a:ext>
            </a:extLst>
          </p:cNvPr>
          <p:cNvSpPr txBox="1"/>
          <p:nvPr/>
        </p:nvSpPr>
        <p:spPr>
          <a:xfrm>
            <a:off x="1542553" y="1311965"/>
            <a:ext cx="4222143" cy="2554545"/>
          </a:xfrm>
          <a:prstGeom prst="rect">
            <a:avLst/>
          </a:prstGeom>
          <a:noFill/>
        </p:spPr>
        <p:txBody>
          <a:bodyPr wrap="square" rtlCol="0">
            <a:spAutoFit/>
          </a:bodyPr>
          <a:lstStyle/>
          <a:p>
            <a:r>
              <a:rPr lang="en-IN" sz="8000" dirty="0"/>
              <a:t>Thank you</a:t>
            </a:r>
          </a:p>
        </p:txBody>
      </p:sp>
      <p:sp>
        <p:nvSpPr>
          <p:cNvPr id="3" name="TextBox 2">
            <a:extLst>
              <a:ext uri="{FF2B5EF4-FFF2-40B4-BE49-F238E27FC236}">
                <a16:creationId xmlns:a16="http://schemas.microsoft.com/office/drawing/2014/main" xmlns="" id="{80180CB2-EC90-4533-8A03-1E2354E09717}"/>
              </a:ext>
            </a:extLst>
          </p:cNvPr>
          <p:cNvSpPr txBox="1"/>
          <p:nvPr/>
        </p:nvSpPr>
        <p:spPr>
          <a:xfrm>
            <a:off x="7728668" y="4675367"/>
            <a:ext cx="2926080" cy="646331"/>
          </a:xfrm>
          <a:prstGeom prst="rect">
            <a:avLst/>
          </a:prstGeom>
          <a:noFill/>
        </p:spPr>
        <p:txBody>
          <a:bodyPr wrap="square" rtlCol="0">
            <a:spAutoFit/>
          </a:bodyPr>
          <a:lstStyle/>
          <a:p>
            <a:r>
              <a:rPr lang="en-IN" dirty="0" err="1"/>
              <a:t>B.Saikumar</a:t>
            </a:r>
            <a:r>
              <a:rPr lang="en-IN" dirty="0"/>
              <a:t> Reddy-094</a:t>
            </a:r>
          </a:p>
          <a:p>
            <a:r>
              <a:rPr lang="en-IN" dirty="0" smtClean="0"/>
              <a:t>Akhil-064</a:t>
            </a:r>
            <a:endParaRPr lang="en-IN" dirty="0"/>
          </a:p>
        </p:txBody>
      </p:sp>
    </p:spTree>
    <p:extLst>
      <p:ext uri="{BB962C8B-B14F-4D97-AF65-F5344CB8AC3E}">
        <p14:creationId xmlns:p14="http://schemas.microsoft.com/office/powerpoint/2010/main" val="447898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2A0D8FE-AD5D-455B-8100-BAC3F6A6B8B4}"/>
              </a:ext>
            </a:extLst>
          </p:cNvPr>
          <p:cNvSpPr txBox="1"/>
          <p:nvPr/>
        </p:nvSpPr>
        <p:spPr>
          <a:xfrm>
            <a:off x="151073" y="222637"/>
            <a:ext cx="2663687" cy="369332"/>
          </a:xfrm>
          <a:prstGeom prst="rect">
            <a:avLst/>
          </a:prstGeom>
          <a:noFill/>
        </p:spPr>
        <p:txBody>
          <a:bodyPr wrap="square" rtlCol="0">
            <a:spAutoFit/>
          </a:bodyPr>
          <a:lstStyle/>
          <a:p>
            <a:r>
              <a:rPr lang="en-IN"/>
              <a:t>USE CASE DIAGRAM</a:t>
            </a:r>
          </a:p>
        </p:txBody>
      </p:sp>
      <p:pic>
        <p:nvPicPr>
          <p:cNvPr id="4" name="Picture 3">
            <a:extLst>
              <a:ext uri="{FF2B5EF4-FFF2-40B4-BE49-F238E27FC236}">
                <a16:creationId xmlns:a16="http://schemas.microsoft.com/office/drawing/2014/main" xmlns="" id="{4B2DEADE-56B6-43D9-83C1-B531748BA163}"/>
              </a:ext>
            </a:extLst>
          </p:cNvPr>
          <p:cNvPicPr>
            <a:picLocks noChangeAspect="1"/>
          </p:cNvPicPr>
          <p:nvPr/>
        </p:nvPicPr>
        <p:blipFill>
          <a:blip r:embed="rId2"/>
          <a:stretch>
            <a:fillRect/>
          </a:stretch>
        </p:blipFill>
        <p:spPr>
          <a:xfrm>
            <a:off x="604298" y="591969"/>
            <a:ext cx="10757783" cy="6141187"/>
          </a:xfrm>
          <a:prstGeom prst="rect">
            <a:avLst/>
          </a:prstGeom>
        </p:spPr>
      </p:pic>
    </p:spTree>
    <p:extLst>
      <p:ext uri="{BB962C8B-B14F-4D97-AF65-F5344CB8AC3E}">
        <p14:creationId xmlns:p14="http://schemas.microsoft.com/office/powerpoint/2010/main" val="156461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289DFF6-56BD-4B85-9C24-579EE06CCF27}"/>
              </a:ext>
            </a:extLst>
          </p:cNvPr>
          <p:cNvSpPr txBox="1"/>
          <p:nvPr/>
        </p:nvSpPr>
        <p:spPr>
          <a:xfrm>
            <a:off x="230588" y="405517"/>
            <a:ext cx="3021495" cy="369332"/>
          </a:xfrm>
          <a:prstGeom prst="rect">
            <a:avLst/>
          </a:prstGeom>
          <a:noFill/>
        </p:spPr>
        <p:txBody>
          <a:bodyPr wrap="square" rtlCol="0">
            <a:spAutoFit/>
          </a:bodyPr>
          <a:lstStyle/>
          <a:p>
            <a:r>
              <a:rPr lang="en-IN"/>
              <a:t>TECHNOLOGY USED</a:t>
            </a:r>
          </a:p>
        </p:txBody>
      </p:sp>
      <p:sp>
        <p:nvSpPr>
          <p:cNvPr id="3" name="TextBox 2"/>
          <p:cNvSpPr txBox="1"/>
          <p:nvPr/>
        </p:nvSpPr>
        <p:spPr>
          <a:xfrm>
            <a:off x="453224" y="906449"/>
            <a:ext cx="7274377" cy="4984193"/>
          </a:xfrm>
          <a:prstGeom prst="rect">
            <a:avLst/>
          </a:prstGeom>
          <a:noFill/>
        </p:spPr>
        <p:txBody>
          <a:bodyPr wrap="square" rtlCol="0">
            <a:spAutoFit/>
          </a:bodyPr>
          <a:lstStyle/>
          <a:p>
            <a:pPr fontAlgn="base"/>
            <a:r>
              <a:rPr lang="en-IN" dirty="0"/>
              <a:t>The software and hardware requirements for the project are: </a:t>
            </a:r>
          </a:p>
          <a:p>
            <a:pPr fontAlgn="base"/>
            <a:r>
              <a:rPr lang="en-IN" dirty="0"/>
              <a:t> </a:t>
            </a:r>
          </a:p>
          <a:p>
            <a:pPr fontAlgn="base"/>
            <a:r>
              <a:rPr lang="en-IN" b="1" dirty="0"/>
              <a:t>HARDWARE REQUIRMENTS</a:t>
            </a:r>
            <a:r>
              <a:rPr lang="en-IN" dirty="0"/>
              <a:t> </a:t>
            </a:r>
          </a:p>
          <a:p>
            <a:pPr fontAlgn="base"/>
            <a:r>
              <a:rPr lang="en-IN" dirty="0"/>
              <a:t>Processor : Intel (IR) Core(TM) /</a:t>
            </a:r>
            <a:r>
              <a:rPr lang="en-IN" dirty="0" err="1"/>
              <a:t>Ryzen</a:t>
            </a:r>
            <a:r>
              <a:rPr lang="en-IN" dirty="0"/>
              <a:t>. </a:t>
            </a:r>
          </a:p>
          <a:p>
            <a:pPr fontAlgn="base"/>
            <a:r>
              <a:rPr lang="en-IN" dirty="0"/>
              <a:t>Processor Speed : 250 MHz to 833MHz </a:t>
            </a:r>
          </a:p>
          <a:p>
            <a:pPr fontAlgn="base"/>
            <a:r>
              <a:rPr lang="en-IN" dirty="0"/>
              <a:t>RAM  : 512MB to 1024 MB </a:t>
            </a:r>
          </a:p>
          <a:p>
            <a:pPr fontAlgn="base"/>
            <a:r>
              <a:rPr lang="en-IN" dirty="0"/>
              <a:t>Hard Disk : minimum(2GB ) to 30GB </a:t>
            </a:r>
          </a:p>
          <a:p>
            <a:pPr fontAlgn="base"/>
            <a:r>
              <a:rPr lang="en-IN" dirty="0"/>
              <a:t>Standard Input : (QWERT)Key Board  </a:t>
            </a:r>
          </a:p>
          <a:p>
            <a:pPr fontAlgn="base"/>
            <a:r>
              <a:rPr lang="en-IN" dirty="0"/>
              <a:t>System Type : 32-bit processing system(can be more) </a:t>
            </a:r>
          </a:p>
          <a:p>
            <a:pPr fontAlgn="base"/>
            <a:r>
              <a:rPr lang="en-IN" dirty="0"/>
              <a:t> </a:t>
            </a:r>
          </a:p>
          <a:p>
            <a:pPr fontAlgn="base"/>
            <a:r>
              <a:rPr lang="en-IN" b="1" dirty="0"/>
              <a:t>SOFTWARE REQUIRMNETS</a:t>
            </a:r>
            <a:r>
              <a:rPr lang="en-IN" dirty="0"/>
              <a:t> </a:t>
            </a:r>
          </a:p>
          <a:p>
            <a:pPr fontAlgn="base"/>
            <a:r>
              <a:rPr lang="en-IN" dirty="0"/>
              <a:t>Software  </a:t>
            </a:r>
            <a:r>
              <a:rPr lang="en-IN" b="1" dirty="0"/>
              <a:t>: </a:t>
            </a:r>
            <a:r>
              <a:rPr lang="en-IN" dirty="0" err="1"/>
              <a:t>gcc</a:t>
            </a:r>
            <a:r>
              <a:rPr lang="en-IN" dirty="0"/>
              <a:t> compiler  </a:t>
            </a:r>
          </a:p>
          <a:p>
            <a:pPr fontAlgn="base"/>
            <a:r>
              <a:rPr lang="en-IN" dirty="0"/>
              <a:t>Language  : C Programming Language </a:t>
            </a:r>
          </a:p>
          <a:p>
            <a:pPr fontAlgn="base"/>
            <a:r>
              <a:rPr lang="en-IN" dirty="0"/>
              <a:t>Operating System  : Windows XP (or greater version)/Linux </a:t>
            </a:r>
          </a:p>
          <a:p>
            <a:pPr fontAlgn="base"/>
            <a:r>
              <a:rPr lang="en-IN" dirty="0"/>
              <a:t>Web Technologies : Console based project </a:t>
            </a:r>
          </a:p>
          <a:p>
            <a:pPr fontAlgn="base"/>
            <a:r>
              <a:rPr lang="en-IN" dirty="0"/>
              <a:t> </a:t>
            </a:r>
          </a:p>
          <a:p>
            <a:endParaRPr lang="en-US" dirty="0"/>
          </a:p>
        </p:txBody>
      </p:sp>
    </p:spTree>
    <p:extLst>
      <p:ext uri="{BB962C8B-B14F-4D97-AF65-F5344CB8AC3E}">
        <p14:creationId xmlns:p14="http://schemas.microsoft.com/office/powerpoint/2010/main" val="314970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C7CFF64-54C6-4D27-AA55-7B96FC0815C6}"/>
              </a:ext>
            </a:extLst>
          </p:cNvPr>
          <p:cNvSpPr txBox="1"/>
          <p:nvPr/>
        </p:nvSpPr>
        <p:spPr>
          <a:xfrm>
            <a:off x="182880" y="357809"/>
            <a:ext cx="1916264" cy="369332"/>
          </a:xfrm>
          <a:prstGeom prst="rect">
            <a:avLst/>
          </a:prstGeom>
          <a:noFill/>
        </p:spPr>
        <p:txBody>
          <a:bodyPr wrap="square" rtlCol="0">
            <a:spAutoFit/>
          </a:bodyPr>
          <a:lstStyle/>
          <a:p>
            <a:r>
              <a:rPr lang="en-IN"/>
              <a:t>RESULTS</a:t>
            </a:r>
          </a:p>
        </p:txBody>
      </p:sp>
      <p:pic>
        <p:nvPicPr>
          <p:cNvPr id="4" name="Picture 3">
            <a:extLst>
              <a:ext uri="{FF2B5EF4-FFF2-40B4-BE49-F238E27FC236}">
                <a16:creationId xmlns:a16="http://schemas.microsoft.com/office/drawing/2014/main" xmlns="" id="{C8F3AE0B-0C94-406D-8B90-753A5A31DCD6}"/>
              </a:ext>
            </a:extLst>
          </p:cNvPr>
          <p:cNvPicPr>
            <a:picLocks noChangeAspect="1"/>
          </p:cNvPicPr>
          <p:nvPr/>
        </p:nvPicPr>
        <p:blipFill>
          <a:blip r:embed="rId2"/>
          <a:stretch>
            <a:fillRect/>
          </a:stretch>
        </p:blipFill>
        <p:spPr>
          <a:xfrm>
            <a:off x="636105" y="825445"/>
            <a:ext cx="10371150" cy="5833772"/>
          </a:xfrm>
          <a:prstGeom prst="rect">
            <a:avLst/>
          </a:prstGeom>
        </p:spPr>
      </p:pic>
    </p:spTree>
    <p:extLst>
      <p:ext uri="{BB962C8B-B14F-4D97-AF65-F5344CB8AC3E}">
        <p14:creationId xmlns:p14="http://schemas.microsoft.com/office/powerpoint/2010/main" val="1799791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C8BC22B-73B0-4C3E-ACF1-E9D7460EED9A}"/>
              </a:ext>
            </a:extLst>
          </p:cNvPr>
          <p:cNvPicPr>
            <a:picLocks noChangeAspect="1"/>
          </p:cNvPicPr>
          <p:nvPr/>
        </p:nvPicPr>
        <p:blipFill>
          <a:blip r:embed="rId2"/>
          <a:stretch>
            <a:fillRect/>
          </a:stretch>
        </p:blipFill>
        <p:spPr>
          <a:xfrm>
            <a:off x="198783" y="298174"/>
            <a:ext cx="11131826" cy="6261652"/>
          </a:xfrm>
          <a:prstGeom prst="rect">
            <a:avLst/>
          </a:prstGeom>
        </p:spPr>
      </p:pic>
    </p:spTree>
    <p:extLst>
      <p:ext uri="{BB962C8B-B14F-4D97-AF65-F5344CB8AC3E}">
        <p14:creationId xmlns:p14="http://schemas.microsoft.com/office/powerpoint/2010/main" val="976963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02AADB7-270C-48E0-B8C7-3A8C3796EEA3}"/>
              </a:ext>
            </a:extLst>
          </p:cNvPr>
          <p:cNvPicPr>
            <a:picLocks noChangeAspect="1"/>
          </p:cNvPicPr>
          <p:nvPr/>
        </p:nvPicPr>
        <p:blipFill>
          <a:blip r:embed="rId2"/>
          <a:stretch>
            <a:fillRect/>
          </a:stretch>
        </p:blipFill>
        <p:spPr>
          <a:xfrm>
            <a:off x="357809" y="326003"/>
            <a:ext cx="11301454" cy="6357068"/>
          </a:xfrm>
          <a:prstGeom prst="rect">
            <a:avLst/>
          </a:prstGeom>
        </p:spPr>
      </p:pic>
    </p:spTree>
    <p:extLst>
      <p:ext uri="{BB962C8B-B14F-4D97-AF65-F5344CB8AC3E}">
        <p14:creationId xmlns:p14="http://schemas.microsoft.com/office/powerpoint/2010/main" val="1631031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B0B5F75C-6EF5-4E72-A70F-671C1876078A}"/>
              </a:ext>
            </a:extLst>
          </p:cNvPr>
          <p:cNvPicPr>
            <a:picLocks noChangeAspect="1"/>
          </p:cNvPicPr>
          <p:nvPr/>
        </p:nvPicPr>
        <p:blipFill>
          <a:blip r:embed="rId2"/>
          <a:stretch>
            <a:fillRect/>
          </a:stretch>
        </p:blipFill>
        <p:spPr>
          <a:xfrm>
            <a:off x="576026" y="381661"/>
            <a:ext cx="11202505" cy="6301409"/>
          </a:xfrm>
          <a:prstGeom prst="rect">
            <a:avLst/>
          </a:prstGeom>
        </p:spPr>
      </p:pic>
    </p:spTree>
    <p:extLst>
      <p:ext uri="{BB962C8B-B14F-4D97-AF65-F5344CB8AC3E}">
        <p14:creationId xmlns:p14="http://schemas.microsoft.com/office/powerpoint/2010/main" val="2584349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850A0A56-997E-46F1-B42F-75FD5D28B95F}"/>
              </a:ext>
            </a:extLst>
          </p:cNvPr>
          <p:cNvPicPr>
            <a:picLocks noChangeAspect="1"/>
          </p:cNvPicPr>
          <p:nvPr/>
        </p:nvPicPr>
        <p:blipFill>
          <a:blip r:embed="rId2"/>
          <a:stretch>
            <a:fillRect/>
          </a:stretch>
        </p:blipFill>
        <p:spPr>
          <a:xfrm>
            <a:off x="607833" y="405516"/>
            <a:ext cx="10976334" cy="6174188"/>
          </a:xfrm>
          <a:prstGeom prst="rect">
            <a:avLst/>
          </a:prstGeom>
        </p:spPr>
      </p:pic>
    </p:spTree>
    <p:extLst>
      <p:ext uri="{BB962C8B-B14F-4D97-AF65-F5344CB8AC3E}">
        <p14:creationId xmlns:p14="http://schemas.microsoft.com/office/powerpoint/2010/main" val="521486694"/>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xmlns=""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28</TotalTime>
  <Words>206</Words>
  <Application>Microsoft Office PowerPoint</Application>
  <PresentationFormat>Custom</PresentationFormat>
  <Paragraphs>31</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Slice</vt:lpstr>
      <vt:lpstr>Fast fingers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 fingers</dc:title>
  <dc:creator>sravyareddy vootkuri</dc:creator>
  <cp:lastModifiedBy>user</cp:lastModifiedBy>
  <cp:revision>4</cp:revision>
  <dcterms:created xsi:type="dcterms:W3CDTF">2020-12-22T16:09:55Z</dcterms:created>
  <dcterms:modified xsi:type="dcterms:W3CDTF">2020-12-22T17:34:42Z</dcterms:modified>
</cp:coreProperties>
</file>

<file path=docProps/thumbnail.jpeg>
</file>